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11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75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70.xml.rels" ContentType="application/vnd.openxmlformats-package.relationships+xml"/>
  <Override PartName="/ppt/slides/_rels/slide63.xml.rels" ContentType="application/vnd.openxmlformats-package.relationships+xml"/>
  <Override PartName="/ppt/slides/_rels/slide5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E7E900-C859-457E-B06C-D0C1DCDBC70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AACA81-F319-4B99-AB7D-27A4C2FDE7F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C9A53F-C6BE-4CDA-9EF5-6FDDFAC28C1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A34958-FB05-4D9B-ACB5-BD8327146B4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99CBF7-A663-4DD6-903F-C9F53A0C64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E1A8F9-D99E-4BC8-80AF-446B1BEDB2F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DD3E98-4116-4635-93F4-D31C20E1F8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A7F540-E930-4A55-9E6A-57FA02CAA82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9CA8C9-29B5-4E43-9829-8F7B87CF39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90F1D7-2F6E-48EE-B86E-E26FBE52679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845879-CC67-436D-9998-10866A55A4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E0D593-8E1E-488F-BF3C-E9B48CC926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A4F0BBC-C9A4-45C4-866E-B785719D82A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74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40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4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4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43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2024-09-02T17:05:07Z</dcterms:modified>
  <cp:revision>78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